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3" r:id="rId2"/>
    <p:sldId id="289" r:id="rId3"/>
    <p:sldId id="285" r:id="rId4"/>
    <p:sldId id="286" r:id="rId5"/>
    <p:sldId id="287" r:id="rId6"/>
    <p:sldId id="288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4F"/>
    <a:srgbClr val="004D5A"/>
    <a:srgbClr val="00424B"/>
    <a:srgbClr val="FFFFFF"/>
    <a:srgbClr val="A6A6A6"/>
    <a:srgbClr val="90B8D1"/>
    <a:srgbClr val="F2A4A5"/>
    <a:srgbClr val="ABCB59"/>
    <a:srgbClr val="C297C5"/>
    <a:srgbClr val="E2C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87931" autoAdjust="0"/>
  </p:normalViewPr>
  <p:slideViewPr>
    <p:cSldViewPr snapToGrid="0">
      <p:cViewPr varScale="1">
        <p:scale>
          <a:sx n="78" d="100"/>
          <a:sy n="78" d="100"/>
        </p:scale>
        <p:origin x="989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D39F9-ADBF-4FC2-84DE-FC0227F68E3A}" type="datetimeFigureOut">
              <a:rPr lang="zh-TW" altLang="en-US" smtClean="0"/>
              <a:t>2017/3/10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CA71A-6CB0-42DE-A73C-A2AFB22ECF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91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CA71A-6CB0-42DE-A73C-A2AFB22ECFB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47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CA71A-6CB0-42DE-A73C-A2AFB22ECFB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491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CA71A-6CB0-42DE-A73C-A2AFB22ECFB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1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CA71A-6CB0-42DE-A73C-A2AFB22ECFB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47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CA71A-6CB0-42DE-A73C-A2AFB22ECFB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24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CA71A-6CB0-42DE-A73C-A2AFB22ECFB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49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"/><Relationship Id="rId7" Type="http://schemas.openxmlformats.org/officeDocument/2006/relationships/image" Target="../media/image10.t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tif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S 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476"/>
            <a:ext cx="12192000" cy="61201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33650" y="4343399"/>
            <a:ext cx="9144000" cy="1947863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716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+文字+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9126-2986-4B05-A9F5-9676BCE524FA}" type="datetimeFigureOut">
              <a:rPr lang="zh-TW" altLang="en-US" smtClean="0"/>
              <a:t>2017/3/10</a:t>
            </a:fld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54B8E-CDCB-4BB8-8F2F-156D3DCD083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4"/>
          </p:nvPr>
        </p:nvSpPr>
        <p:spPr>
          <a:xfrm>
            <a:off x="457200" y="1285875"/>
            <a:ext cx="4762500" cy="4808538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5" hasCustomPrompt="1"/>
          </p:nvPr>
        </p:nvSpPr>
        <p:spPr>
          <a:xfrm>
            <a:off x="5891212" y="931863"/>
            <a:ext cx="5569200" cy="5475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zh-TW" altLang="en-US" smtClean="0"/>
              <a:t>圖片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510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+大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9126-2986-4B05-A9F5-9676BCE524FA}" type="datetimeFigureOut">
              <a:rPr lang="zh-TW" altLang="en-US" smtClean="0"/>
              <a:t>2017/3/10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54B8E-CDCB-4BB8-8F2F-156D3DCD083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>
          <a:xfrm>
            <a:off x="0" y="800100"/>
            <a:ext cx="12192000" cy="579755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139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9126-2986-4B05-A9F5-9676BCE524FA}" type="datetimeFigureOut">
              <a:rPr lang="zh-TW" altLang="en-US" smtClean="0"/>
              <a:t>2017/3/10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54B8E-CDCB-4BB8-8F2F-156D3DCD083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966857" y="1730829"/>
            <a:ext cx="4767943" cy="2775857"/>
          </a:xfrm>
          <a:prstGeom prst="rect">
            <a:avLst/>
          </a:prstGeom>
          <a:solidFill>
            <a:schemeClr val="bg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版面配置區 3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2" y="1309430"/>
            <a:ext cx="5761453" cy="361554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40" y="5374749"/>
            <a:ext cx="1889760" cy="124968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30" y="5374749"/>
            <a:ext cx="1889760" cy="12496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01" y="5374749"/>
            <a:ext cx="1897380" cy="124968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72" y="5374749"/>
            <a:ext cx="1897380" cy="12573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5374749"/>
            <a:ext cx="1897380" cy="126492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88874" y="1839731"/>
            <a:ext cx="4530978" cy="255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00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+圖片+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9126-2986-4B05-A9F5-9676BCE524FA}" type="datetimeFigureOut">
              <a:rPr lang="zh-TW" altLang="en-US" smtClean="0"/>
              <a:t>2017/3/10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54B8E-CDCB-4BB8-8F2F-156D3DCD083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圖片版面配置區 5"/>
          <p:cNvSpPr>
            <a:spLocks noGrp="1"/>
          </p:cNvSpPr>
          <p:nvPr>
            <p:ph type="pic" sz="quarter" idx="15"/>
          </p:nvPr>
        </p:nvSpPr>
        <p:spPr>
          <a:xfrm>
            <a:off x="975315" y="1558925"/>
            <a:ext cx="4320000" cy="43200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0" name="表格版面配置區 9"/>
          <p:cNvSpPr>
            <a:spLocks noGrp="1"/>
          </p:cNvSpPr>
          <p:nvPr>
            <p:ph type="tbl" sz="quarter" idx="16"/>
          </p:nvPr>
        </p:nvSpPr>
        <p:spPr>
          <a:xfrm>
            <a:off x="5581650" y="1558925"/>
            <a:ext cx="5565321" cy="4320000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726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9126-2986-4B05-A9F5-9676BCE524FA}" type="datetimeFigureOut">
              <a:rPr lang="zh-TW" altLang="en-US" smtClean="0"/>
              <a:t>2017/3/10</a:t>
            </a:fld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54B8E-CDCB-4BB8-8F2F-156D3DCD083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3776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8925"/>
            <a:ext cx="12204000" cy="24435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"/>
          <a:stretch/>
        </p:blipFill>
        <p:spPr>
          <a:xfrm>
            <a:off x="0" y="12"/>
            <a:ext cx="12211050" cy="730643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6676" y="117232"/>
            <a:ext cx="7581900" cy="613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175" y="847875"/>
            <a:ext cx="11811000" cy="539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0" y="6597592"/>
            <a:ext cx="1419225" cy="304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fld id="{90649126-2986-4B05-A9F5-9676BCE524FA}" type="datetimeFigureOut">
              <a:rPr lang="zh-TW" altLang="en-US" smtClean="0"/>
              <a:pPr/>
              <a:t>2017/3/10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449050" y="6598180"/>
            <a:ext cx="742949" cy="3264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C0B54B8E-CDCB-4BB8-8F2F-156D3DCD083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3"/>
          </p:nvPr>
        </p:nvSpPr>
        <p:spPr>
          <a:xfrm>
            <a:off x="4038600" y="6619874"/>
            <a:ext cx="4114800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53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7" r:id="rId4"/>
    <p:sldLayoutId id="2147483656" r:id="rId5"/>
    <p:sldLayoutId id="2147483655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3200" b="1" kern="1200">
          <a:solidFill>
            <a:srgbClr val="00444F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038013" y="1770157"/>
            <a:ext cx="4767943" cy="2775857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6743409" y="617689"/>
            <a:ext cx="294604" cy="3165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VIDEO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5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ina grandstand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8874" y="1838036"/>
            <a:ext cx="4530978" cy="2548675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6743409" y="617689"/>
            <a:ext cx="294604" cy="3165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VIDEO-Marina </a:t>
            </a:r>
            <a:r>
              <a:rPr lang="en-US" altLang="zh-TW" err="1" smtClean="0"/>
              <a:t>grandatand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6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outh grandsta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8874" y="1856510"/>
            <a:ext cx="4530978" cy="2548675"/>
          </a:xfrm>
          <a:prstGeom prst="rect">
            <a:avLst/>
          </a:prstGeom>
        </p:spPr>
      </p:pic>
      <p:sp>
        <p:nvSpPr>
          <p:cNvPr id="16" name="標題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VIDEO-South </a:t>
            </a:r>
            <a:r>
              <a:rPr lang="en-US" altLang="zh-TW" err="1"/>
              <a:t>grandatand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VIDEO-North </a:t>
            </a:r>
            <a:r>
              <a:rPr lang="en-US" altLang="zh-TW" err="1"/>
              <a:t>grandatand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6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in grandstand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8874" y="1838036"/>
            <a:ext cx="4530978" cy="2548675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6743409" y="617689"/>
            <a:ext cx="294604" cy="31652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VIDEO-Main </a:t>
            </a:r>
            <a:r>
              <a:rPr lang="en-US" altLang="zh-TW" err="1"/>
              <a:t>grandatand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77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st grandsta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8874" y="1866026"/>
            <a:ext cx="4530978" cy="2548675"/>
          </a:xfrm>
          <a:prstGeom prst="rect">
            <a:avLst/>
          </a:prstGeom>
        </p:spPr>
      </p:pic>
      <p:sp>
        <p:nvSpPr>
          <p:cNvPr id="16" name="標題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VIDEO-West </a:t>
            </a:r>
            <a:r>
              <a:rPr lang="en-US" altLang="zh-TW" err="1"/>
              <a:t>grandatand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Y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17</Words>
  <Application>Microsoft Office PowerPoint</Application>
  <PresentationFormat>寬螢幕</PresentationFormat>
  <Paragraphs>12</Paragraphs>
  <Slides>6</Slides>
  <Notes>6</Notes>
  <HiddenSlides>0</HiddenSlides>
  <MMClips>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Bauhaus 93</vt:lpstr>
      <vt:lpstr>Calibri</vt:lpstr>
      <vt:lpstr>YAS</vt:lpstr>
      <vt:lpstr>VIDEO</vt:lpstr>
      <vt:lpstr>VIDEO-Marina grandatand</vt:lpstr>
      <vt:lpstr>VIDEO-South grandatand</vt:lpstr>
      <vt:lpstr>VIDEO-North grandatand</vt:lpstr>
      <vt:lpstr>VIDEO-Main grandatand</vt:lpstr>
      <vt:lpstr>VIDEO-West grandatand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mayling</dc:creator>
  <cp:lastModifiedBy>mayling</cp:lastModifiedBy>
  <cp:revision>134</cp:revision>
  <dcterms:created xsi:type="dcterms:W3CDTF">2017-02-08T06:38:23Z</dcterms:created>
  <dcterms:modified xsi:type="dcterms:W3CDTF">2017-03-10T06:16:04Z</dcterms:modified>
</cp:coreProperties>
</file>